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9" r:id="rId4"/>
  </p:sldMasterIdLst>
  <p:notesMasterIdLst>
    <p:notesMasterId r:id="rId17"/>
  </p:notesMasterIdLst>
  <p:handoutMasterIdLst>
    <p:handoutMasterId r:id="rId18"/>
  </p:handoutMasterIdLst>
  <p:sldIdLst>
    <p:sldId id="314" r:id="rId5"/>
    <p:sldId id="316" r:id="rId6"/>
    <p:sldId id="315" r:id="rId7"/>
    <p:sldId id="317" r:id="rId8"/>
    <p:sldId id="327" r:id="rId9"/>
    <p:sldId id="326" r:id="rId10"/>
    <p:sldId id="329" r:id="rId11"/>
    <p:sldId id="319" r:id="rId12"/>
    <p:sldId id="320" r:id="rId13"/>
    <p:sldId id="328" r:id="rId14"/>
    <p:sldId id="321" r:id="rId15"/>
    <p:sldId id="32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17B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8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739" y="91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775380643930976E-2"/>
          <c:y val="0.12240075845557624"/>
          <c:w val="0.93910145807465717"/>
          <c:h val="0.70248474430008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Impacto - Eminem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Quando ele me foi apresentado - 2019</c:v>
                </c:pt>
                <c:pt idx="1">
                  <c:v>Não passei no vestibular - 2022</c:v>
                </c:pt>
                <c:pt idx="2">
                  <c:v>Não passei de novo - 2023</c:v>
                </c:pt>
                <c:pt idx="3">
                  <c:v>Cometi um erro no SISU - 2024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4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CB-4849-8412-EADA7342E8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Dificuldades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Quando ele me foi apresentado - 2019</c:v>
                </c:pt>
                <c:pt idx="1">
                  <c:v>Não passei no vestibular - 2022</c:v>
                </c:pt>
                <c:pt idx="2">
                  <c:v>Não passei de novo - 2023</c:v>
                </c:pt>
                <c:pt idx="3">
                  <c:v>Cometi um erro no SISU - 2024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3</c:v>
                </c:pt>
                <c:pt idx="2">
                  <c:v>3.5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CB-4849-8412-EADA7342E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56130080"/>
        <c:axId val="1856134400"/>
      </c:lineChart>
      <c:catAx>
        <c:axId val="185613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134400"/>
        <c:crosses val="autoZero"/>
        <c:auto val="1"/>
        <c:lblAlgn val="ctr"/>
        <c:lblOffset val="100"/>
        <c:noMultiLvlLbl val="0"/>
      </c:catAx>
      <c:valAx>
        <c:axId val="185613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613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3955-C0E8-C7D1-5931-CEBEC2985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8F3E5-EF50-3B00-BCBE-5A0EE87EF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2CF2-AADC-5E7A-83A0-60F6A36BB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5292-2A32-3890-3A62-09E01CFF7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6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FEC2A-D662-95E1-6657-5EE1FCBB2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BB3F-B67C-BA73-B308-D3A95D87B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F00DA-8FB3-4FFE-72DC-EE06EFCE5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9F761-81A5-943D-3EA8-7B6648AE7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9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2AA9-BFEA-284E-2B06-D0EE8B5F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C40E7-7B91-4616-C457-42EF97160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C0DFB-D4BE-377B-1EC3-8D4660B82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5DC32-7074-8869-5408-260179711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09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8E2FA-C689-BACD-FE3B-0B43C9FD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92E16-5F7A-85E7-0582-92228F19C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5CCEB-449A-996A-A22E-F27E17859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DE0D-02BB-665E-460C-A392180E2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1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590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623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133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56761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108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911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9208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5704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79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6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7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8561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93759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391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5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08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9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38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635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090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735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806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146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9710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20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10" r:id="rId25"/>
    <p:sldLayoutId id="2147483711" r:id="rId2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letras.mus.br/blog/eminem-biografia/" TargetMode="External"/><Relationship Id="rId5" Type="http://schemas.openxmlformats.org/officeDocument/2006/relationships/hyperlink" Target="https://www.ebiografia.com/eminem/" TargetMode="External"/><Relationship Id="rId4" Type="http://schemas.openxmlformats.org/officeDocument/2006/relationships/hyperlink" Target="https://www.shadyrecord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26" y="2029681"/>
            <a:ext cx="5594785" cy="1182756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Slim Archives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62AF1-00D4-AE5F-8628-CF03C87947E0}"/>
              </a:ext>
            </a:extLst>
          </p:cNvPr>
          <p:cNvSpPr txBox="1"/>
          <p:nvPr/>
        </p:nvSpPr>
        <p:spPr>
          <a:xfrm>
            <a:off x="997463" y="3340256"/>
            <a:ext cx="5029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01317B"/>
                </a:solidFill>
              </a:rPr>
              <a:t>Introdução</a:t>
            </a:r>
            <a:r>
              <a:rPr lang="en-US" sz="4000" dirty="0">
                <a:solidFill>
                  <a:srgbClr val="01317B"/>
                </a:solidFill>
              </a:rPr>
              <a:t> </a:t>
            </a:r>
          </a:p>
          <a:p>
            <a:pPr algn="ctr"/>
            <a:r>
              <a:rPr lang="en-US" sz="4000" dirty="0">
                <a:solidFill>
                  <a:srgbClr val="01317B"/>
                </a:solidFill>
              </a:rPr>
              <a:t>e</a:t>
            </a:r>
          </a:p>
          <a:p>
            <a:pPr algn="ctr"/>
            <a:r>
              <a:rPr lang="en-US" sz="4000" dirty="0" err="1">
                <a:solidFill>
                  <a:srgbClr val="01317B"/>
                </a:solidFill>
              </a:rPr>
              <a:t>Contextualização</a:t>
            </a:r>
            <a:endParaRPr lang="en-US" sz="4000" dirty="0">
              <a:solidFill>
                <a:srgbClr val="01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72630-5AA1-506B-5A58-054E85272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6237-5E74-DE21-6A86-F4BF496B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322631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Referências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15163-2320-5B26-65D1-DDC51930BC0F}"/>
              </a:ext>
            </a:extLst>
          </p:cNvPr>
          <p:cNvSpPr txBox="1"/>
          <p:nvPr/>
        </p:nvSpPr>
        <p:spPr>
          <a:xfrm>
            <a:off x="3358068" y="2551837"/>
            <a:ext cx="59145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https://www.shadyrecords.com/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https://www.ebiografia.com/eminem/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Filme</a:t>
            </a:r>
            <a:r>
              <a:rPr lang="en-US" dirty="0"/>
              <a:t>: 8 Mile – Rua das </a:t>
            </a:r>
            <a:r>
              <a:rPr lang="en-US" dirty="0" err="1"/>
              <a:t>Ilusões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https://www.letras.mus.br/blog/eminem-biografia/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https://br.onmusician.com/eminem-o-rapper-lendario/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6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E0711F5A-59B7-DB2A-7E08-9B1460F5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13217" y="398160"/>
            <a:ext cx="10439401" cy="1617017"/>
          </a:xfrm>
        </p:spPr>
        <p:txBody>
          <a:bodyPr>
            <a:normAutofit/>
          </a:bodyPr>
          <a:lstStyle/>
          <a:p>
            <a:r>
              <a:rPr lang="en-US" sz="4000" dirty="0" err="1"/>
              <a:t>Superação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D1785-6F6C-25FB-D678-0949DB1B8E6B}"/>
              </a:ext>
            </a:extLst>
          </p:cNvPr>
          <p:cNvSpPr txBox="1"/>
          <p:nvPr/>
        </p:nvSpPr>
        <p:spPr>
          <a:xfrm>
            <a:off x="802381" y="2413337"/>
            <a:ext cx="4208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/>
              <a:t>Competências</a:t>
            </a:r>
            <a:r>
              <a:rPr lang="en-US" sz="2000" dirty="0"/>
              <a:t> do </a:t>
            </a:r>
            <a:r>
              <a:rPr lang="en-US" sz="2000" dirty="0" err="1"/>
              <a:t>socioemocional</a:t>
            </a:r>
            <a:r>
              <a:rPr lang="en-US" sz="2000" dirty="0"/>
              <a:t>;</a:t>
            </a:r>
          </a:p>
          <a:p>
            <a:r>
              <a:rPr lang="en-US" sz="2000" dirty="0"/>
              <a:t>- </a:t>
            </a:r>
            <a:r>
              <a:rPr lang="en-US" sz="2000" dirty="0" err="1"/>
              <a:t>Conhecimento</a:t>
            </a:r>
            <a:r>
              <a:rPr lang="en-US" sz="2000" dirty="0"/>
              <a:t> e </a:t>
            </a:r>
            <a:r>
              <a:rPr lang="en-US" sz="2000" dirty="0" err="1"/>
              <a:t>habilidade</a:t>
            </a:r>
            <a:r>
              <a:rPr lang="en-US" sz="2000" dirty="0"/>
              <a:t> </a:t>
            </a:r>
            <a:r>
              <a:rPr lang="en-US" sz="2000" dirty="0" err="1"/>
              <a:t>técnica</a:t>
            </a:r>
            <a:r>
              <a:rPr lang="en-US" sz="2000" dirty="0"/>
              <a:t>;</a:t>
            </a:r>
          </a:p>
          <a:p>
            <a:r>
              <a:rPr lang="en-US" sz="2000" dirty="0"/>
              <a:t>- </a:t>
            </a:r>
            <a:r>
              <a:rPr lang="en-US" sz="2000" dirty="0" err="1"/>
              <a:t>Perfi</a:t>
            </a:r>
            <a:r>
              <a:rPr lang="en-US" sz="2000" dirty="0"/>
              <a:t> professional e </a:t>
            </a:r>
            <a:r>
              <a:rPr lang="en-US" sz="2000" dirty="0" err="1"/>
              <a:t>pessoal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ABC359-4909-ABD4-8CF4-40B95E51B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3454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Agradecimentos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B5CEABB6-07DC-46E8-9B57-56EC44A396E5}" type="slidenum">
              <a:rPr lang="en-US" sz="1000" smtClean="0">
                <a:solidFill>
                  <a:schemeClr val="tx1">
                    <a:lumMod val="95000"/>
                  </a:schemeClr>
                </a:solidFill>
              </a:rPr>
              <a:pPr algn="r" defTabSz="914400"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05DC33-CE26-3016-E87B-4FFBCF689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795"/>
          <a:stretch/>
        </p:blipFill>
        <p:spPr bwMode="auto">
          <a:xfrm>
            <a:off x="752232" y="1306496"/>
            <a:ext cx="5238908" cy="47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F7DF48-A0CD-9D1D-8244-ECBDFF234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r="2338"/>
          <a:stretch/>
        </p:blipFill>
        <p:spPr bwMode="auto">
          <a:xfrm>
            <a:off x="6877048" y="1306496"/>
            <a:ext cx="4562720" cy="47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184FE-0672-E0AE-F5CF-25AC9507466B}"/>
              </a:ext>
            </a:extLst>
          </p:cNvPr>
          <p:cNvSpPr txBox="1"/>
          <p:nvPr/>
        </p:nvSpPr>
        <p:spPr>
          <a:xfrm>
            <a:off x="2943140" y="29930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8 Mile – Rua das </a:t>
            </a:r>
            <a:r>
              <a:rPr lang="en-US" sz="4000" dirty="0" err="1"/>
              <a:t>Ilusões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19" y="683661"/>
            <a:ext cx="5181600" cy="784943"/>
          </a:xfrm>
        </p:spPr>
        <p:txBody>
          <a:bodyPr>
            <a:normAutofit/>
          </a:bodyPr>
          <a:lstStyle/>
          <a:p>
            <a:r>
              <a:rPr lang="en-US" sz="4000" dirty="0" err="1"/>
              <a:t>Linha</a:t>
            </a:r>
            <a:r>
              <a:rPr lang="en-US" sz="4000" dirty="0"/>
              <a:t> da Vida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3AA3F85-8AA8-7CD3-6774-753C7B34C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689297"/>
              </p:ext>
            </p:extLst>
          </p:nvPr>
        </p:nvGraphicFramePr>
        <p:xfrm>
          <a:off x="191878" y="1698108"/>
          <a:ext cx="7131665" cy="4088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73" y="1679225"/>
            <a:ext cx="3877357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>
                <a:solidFill>
                  <a:schemeClr val="tx2"/>
                </a:solidFill>
              </a:rPr>
              <a:t>Objetivos</a:t>
            </a:r>
            <a:r>
              <a:rPr lang="en-US" sz="4200" dirty="0">
                <a:solidFill>
                  <a:schemeClr val="tx2"/>
                </a:solidFill>
              </a:rPr>
              <a:t> </a:t>
            </a:r>
            <a:br>
              <a:rPr lang="en-US" sz="4200" dirty="0">
                <a:solidFill>
                  <a:schemeClr val="tx2"/>
                </a:solidFill>
              </a:rPr>
            </a:br>
            <a:r>
              <a:rPr lang="en-US" sz="4200" dirty="0">
                <a:solidFill>
                  <a:schemeClr val="tx2"/>
                </a:solidFill>
              </a:rPr>
              <a:t>de </a:t>
            </a:r>
            <a:r>
              <a:rPr lang="en-US" sz="4200" dirty="0" err="1">
                <a:solidFill>
                  <a:schemeClr val="tx2"/>
                </a:solidFill>
              </a:rPr>
              <a:t>Desenvolvinto</a:t>
            </a:r>
            <a:br>
              <a:rPr lang="en-US" sz="4200" dirty="0">
                <a:solidFill>
                  <a:schemeClr val="tx2"/>
                </a:solidFill>
              </a:rPr>
            </a:br>
            <a:r>
              <a:rPr lang="en-US" sz="4200" dirty="0">
                <a:solidFill>
                  <a:schemeClr val="tx2"/>
                </a:solidFill>
              </a:rPr>
              <a:t> </a:t>
            </a:r>
            <a:r>
              <a:rPr lang="en-US" sz="4200" dirty="0" err="1">
                <a:solidFill>
                  <a:schemeClr val="tx2"/>
                </a:solidFill>
              </a:rPr>
              <a:t>Sustentável</a:t>
            </a:r>
            <a:r>
              <a:rPr lang="en-US" sz="4200" dirty="0">
                <a:solidFill>
                  <a:schemeClr val="tx2"/>
                </a:solidFill>
              </a:rPr>
              <a:t> </a:t>
            </a:r>
            <a:br>
              <a:rPr lang="en-US" sz="4200" dirty="0">
                <a:solidFill>
                  <a:schemeClr val="tx2"/>
                </a:solidFill>
              </a:rPr>
            </a:br>
            <a:r>
              <a:rPr lang="en-US" sz="4200" dirty="0">
                <a:solidFill>
                  <a:schemeClr val="tx2"/>
                </a:solidFill>
              </a:rPr>
              <a:t> ONU</a:t>
            </a:r>
          </a:p>
        </p:txBody>
      </p:sp>
      <p:pic>
        <p:nvPicPr>
          <p:cNvPr id="2055" name="Picture 205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EF77D35-5F80-497F-A533-A809F8173374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" r="-1" b="4507"/>
          <a:stretch>
            <a:fillRect/>
          </a:stretch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844BDE-4351-BBDD-6F3F-624466FF3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791054-45DA-6EBD-DCA2-659B93C4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4701505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Backlog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76307-A2EC-14AC-2944-59F0375B6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6" name="Picture Placeholder 5" descr="A screenshot of a computer">
            <a:extLst>
              <a:ext uri="{FF2B5EF4-FFF2-40B4-BE49-F238E27FC236}">
                <a16:creationId xmlns:a16="http://schemas.microsoft.com/office/drawing/2014/main" id="{6A53F6BF-664D-9148-8AAF-B1626BDD77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6480" r="-1" b="6479"/>
          <a:stretch>
            <a:fillRect/>
          </a:stretch>
        </p:blipFill>
        <p:spPr>
          <a:xfrm>
            <a:off x="-6915" y="-51619"/>
            <a:ext cx="12198915" cy="43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0BD066-D106-2D06-5342-24B8FE7B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87D30D-B095-C075-1FC2-CDC89D49B9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alphaModFix amt="35000"/>
          </a:blip>
          <a:srcRect r="3557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BE75F11-6304-B526-2CFD-F21A648C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121" y="1932825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6262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F1002-E1BB-76E7-F279-985DEE8EE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28EA-2F86-9E30-48AD-F13A2194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789" y="-2026497"/>
            <a:ext cx="9394421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>
                <a:solidFill>
                  <a:schemeClr val="tx2"/>
                </a:solidFill>
              </a:rPr>
              <a:t>Diagrama</a:t>
            </a:r>
            <a:r>
              <a:rPr lang="en-US" sz="4200" dirty="0">
                <a:solidFill>
                  <a:schemeClr val="tx2"/>
                </a:solidFill>
              </a:rPr>
              <a:t> de </a:t>
            </a:r>
            <a:r>
              <a:rPr lang="en-US" sz="4200" dirty="0" err="1">
                <a:solidFill>
                  <a:schemeClr val="tx2"/>
                </a:solidFill>
              </a:rPr>
              <a:t>Solução</a:t>
            </a:r>
            <a:endParaRPr lang="en-US" sz="42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F15900-D054-25E1-3146-06A60F4F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CA6C0-9C08-BE1E-7585-2FE3F652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Picture 6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8EF0C1C0-CAEB-51A2-A820-A33604C0D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07" y="1608493"/>
            <a:ext cx="10016984" cy="483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6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53" y="-315685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tx2"/>
                </a:solidFill>
              </a:rPr>
              <a:t>Site</a:t>
            </a:r>
            <a:br>
              <a:rPr lang="en-US" sz="4200" dirty="0">
                <a:solidFill>
                  <a:schemeClr val="tx2"/>
                </a:solidFill>
              </a:rPr>
            </a:br>
            <a:r>
              <a:rPr lang="en-US" sz="4200" dirty="0">
                <a:solidFill>
                  <a:schemeClr val="tx2"/>
                </a:solidFill>
              </a:rPr>
              <a:t>Slim Archives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35915" y="3428999"/>
            <a:ext cx="1910908" cy="22821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noProof="1">
                <a:solidFill>
                  <a:srgbClr val="A3824E"/>
                </a:solidFill>
              </a:rPr>
              <a:t>- Inicial;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noProof="1">
                <a:solidFill>
                  <a:srgbClr val="A3824E"/>
                </a:solidFill>
              </a:rPr>
              <a:t>- Discografia;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noProof="1">
                <a:solidFill>
                  <a:srgbClr val="A3824E"/>
                </a:solidFill>
              </a:rPr>
              <a:t>- Quiz;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noProof="1">
                <a:solidFill>
                  <a:srgbClr val="A3824E"/>
                </a:solidFill>
              </a:rPr>
              <a:t>- Login;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noProof="1">
                <a:solidFill>
                  <a:srgbClr val="A3824E"/>
                </a:solidFill>
              </a:rPr>
              <a:t>- Cadastro.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9E854-5441-B863-A9B5-788CDF1B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12"/>
          <a:stretch/>
        </p:blipFill>
        <p:spPr>
          <a:xfrm>
            <a:off x="5453743" y="0"/>
            <a:ext cx="6738257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Modelagem do Banco de Dados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43314C-F642-69CE-1DBE-ADEEA2FED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829" y="524306"/>
            <a:ext cx="8109761" cy="39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dc861b8-2196-455d-b291-a999da8cffb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33021656A9E479DF12B9A8EE42828" ma:contentTypeVersion="10" ma:contentTypeDescription="Create a new document." ma:contentTypeScope="" ma:versionID="c19a5829062bbcb7eb30606791eead7c">
  <xsd:schema xmlns:xsd="http://www.w3.org/2001/XMLSchema" xmlns:xs="http://www.w3.org/2001/XMLSchema" xmlns:p="http://schemas.microsoft.com/office/2006/metadata/properties" xmlns:ns3="1dc861b8-2196-455d-b291-a999da8cffb6" targetNamespace="http://schemas.microsoft.com/office/2006/metadata/properties" ma:root="true" ma:fieldsID="497319e9db47912aa08d6ee13761df93" ns3:_="">
    <xsd:import namespace="1dc861b8-2196-455d-b291-a999da8cffb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861b8-2196-455d-b291-a999da8cffb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1dc861b8-2196-455d-b291-a999da8cffb6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FA34C32-7969-4F1F-99B3-1D228260F6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861b8-2196-455d-b291-a999da8cff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59</TotalTime>
  <Words>137</Words>
  <Application>Microsoft Office PowerPoint</Application>
  <PresentationFormat>Widescreen</PresentationFormat>
  <Paragraphs>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Wingdings 2</vt:lpstr>
      <vt:lpstr>Slate</vt:lpstr>
      <vt:lpstr>Slim Archives</vt:lpstr>
      <vt:lpstr>PowerPoint Presentation</vt:lpstr>
      <vt:lpstr>Linha da Vida</vt:lpstr>
      <vt:lpstr>Objetivos  de Desenvolvinto  Sustentável   ONU</vt:lpstr>
      <vt:lpstr>Backlog</vt:lpstr>
      <vt:lpstr>Trello</vt:lpstr>
      <vt:lpstr>Diagrama de Solução</vt:lpstr>
      <vt:lpstr>Site Slim Archives</vt:lpstr>
      <vt:lpstr>Modelagem do Banco de Dados</vt:lpstr>
      <vt:lpstr>Referências</vt:lpstr>
      <vt:lpstr>Superação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KAUÃ MEDEIROS</dc:creator>
  <cp:lastModifiedBy>KAUÃ MEDEIROS</cp:lastModifiedBy>
  <cp:revision>2</cp:revision>
  <dcterms:created xsi:type="dcterms:W3CDTF">2025-06-02T08:05:58Z</dcterms:created>
  <dcterms:modified xsi:type="dcterms:W3CDTF">2025-06-02T09:20:00Z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0x01010045B33021656A9E479DF12B9A8EE42828</vt:lpwstr>
  </property>
</Properties>
</file>